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notesMasterIdLst>
    <p:notesMasterId r:id="rId25"/>
  </p:notesMasterIdLst>
  <p:sldIdLst>
    <p:sldId id="302" r:id="rId2"/>
    <p:sldId id="313" r:id="rId3"/>
    <p:sldId id="303" r:id="rId4"/>
    <p:sldId id="304" r:id="rId5"/>
    <p:sldId id="305" r:id="rId6"/>
    <p:sldId id="306" r:id="rId7"/>
    <p:sldId id="307" r:id="rId8"/>
    <p:sldId id="308" r:id="rId9"/>
    <p:sldId id="314" r:id="rId10"/>
    <p:sldId id="312" r:id="rId11"/>
    <p:sldId id="315" r:id="rId12"/>
    <p:sldId id="316" r:id="rId13"/>
    <p:sldId id="317" r:id="rId14"/>
    <p:sldId id="318" r:id="rId15"/>
    <p:sldId id="319" r:id="rId16"/>
    <p:sldId id="320" r:id="rId17"/>
    <p:sldId id="321" r:id="rId18"/>
    <p:sldId id="322" r:id="rId19"/>
    <p:sldId id="323" r:id="rId20"/>
    <p:sldId id="324" r:id="rId21"/>
    <p:sldId id="325" r:id="rId22"/>
    <p:sldId id="327" r:id="rId23"/>
    <p:sldId id="328" r:id="rId24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>
      <p:cViewPr varScale="1">
        <p:scale>
          <a:sx n="64" d="100"/>
          <a:sy n="64" d="100"/>
        </p:scale>
        <p:origin x="-1308" y="-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D438DE5-3A01-4A96-B6BE-6C3D35906B44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ED1735A-6E16-4896-8C71-2AE8786A4A3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069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כ"ח/טבת/תשע"ח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7" Type="http://schemas.openxmlformats.org/officeDocument/2006/relationships/image" Target="../media/image47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emf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7" Type="http://schemas.openxmlformats.org/officeDocument/2006/relationships/image" Target="../media/image53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emf"/><Relationship Id="rId5" Type="http://schemas.openxmlformats.org/officeDocument/2006/relationships/image" Target="../media/image57.emf"/><Relationship Id="rId4" Type="http://schemas.openxmlformats.org/officeDocument/2006/relationships/image" Target="../media/image5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7.emf"/><Relationship Id="rId4" Type="http://schemas.openxmlformats.org/officeDocument/2006/relationships/image" Target="../media/image6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1.emf"/><Relationship Id="rId4" Type="http://schemas.openxmlformats.org/officeDocument/2006/relationships/image" Target="../media/image7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5.emf"/><Relationship Id="rId4" Type="http://schemas.openxmlformats.org/officeDocument/2006/relationships/image" Target="../media/image7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9.emf"/><Relationship Id="rId4" Type="http://schemas.openxmlformats.org/officeDocument/2006/relationships/image" Target="../media/image7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3.emf"/><Relationship Id="rId4" Type="http://schemas.openxmlformats.org/officeDocument/2006/relationships/image" Target="../media/image8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 12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99340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8624"/>
            <a:ext cx="4060845" cy="3044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2679" y="3820278"/>
            <a:ext cx="5295156" cy="3208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987824" y="695459"/>
            <a:ext cx="331236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All healthy subjects</a:t>
            </a:r>
          </a:p>
          <a:p>
            <a:pPr algn="ctr"/>
            <a:r>
              <a:rPr lang="en-US" dirty="0" smtClean="0"/>
              <a:t>All stimulus</a:t>
            </a:r>
            <a:endParaRPr lang="he-IL" dirty="0"/>
          </a:p>
        </p:txBody>
      </p:sp>
      <p:sp>
        <p:nvSpPr>
          <p:cNvPr id="6" name="TextBox 5"/>
          <p:cNvSpPr txBox="1"/>
          <p:nvPr/>
        </p:nvSpPr>
        <p:spPr>
          <a:xfrm>
            <a:off x="467544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6171723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758" y="1149432"/>
            <a:ext cx="3723725" cy="2782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00" y="3645024"/>
            <a:ext cx="4850809" cy="3178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0255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3933056"/>
            <a:ext cx="5016049" cy="3130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8541" y="908720"/>
            <a:ext cx="4440099" cy="3328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67544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6171723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pic>
        <p:nvPicPr>
          <p:cNvPr id="1127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386" y="3789040"/>
            <a:ext cx="4457614" cy="300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3" name="Picture 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198135"/>
            <a:ext cx="3455913" cy="2590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3522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077072"/>
            <a:ext cx="4272672" cy="2784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662" y="1350762"/>
            <a:ext cx="3703645" cy="27766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7544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6171723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4103774"/>
            <a:ext cx="4401800" cy="2738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266564"/>
            <a:ext cx="3815953" cy="286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7006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484784"/>
            <a:ext cx="4375299" cy="2816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80181"/>
            <a:ext cx="4586200" cy="2703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67544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6171723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724" y="4301635"/>
            <a:ext cx="4642187" cy="26234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3201" y="1484784"/>
            <a:ext cx="4312226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6748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36512" y="404664"/>
            <a:ext cx="583264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Boosted Tree classifier</a:t>
            </a:r>
          </a:p>
          <a:p>
            <a:pPr algn="l"/>
            <a:r>
              <a:rPr lang="en-US" dirty="0" smtClean="0"/>
              <a:t>Leave out subject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47864" y="1077612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Without normalization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3491880" y="4037727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 normalization</a:t>
            </a:r>
            <a:endParaRPr lang="he-IL" sz="1400" dirty="0"/>
          </a:p>
        </p:txBody>
      </p:sp>
      <p:pic>
        <p:nvPicPr>
          <p:cNvPr id="14347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924537"/>
            <a:ext cx="3170163" cy="3170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8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8453" y="3895937"/>
            <a:ext cx="3384376" cy="3384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2008" y="3816524"/>
            <a:ext cx="3386187" cy="3386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0" name="Picture 1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2949" y="1112629"/>
            <a:ext cx="3468068" cy="346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1" name="Picture 1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374" y="1077612"/>
            <a:ext cx="3384376" cy="3384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2" name="Picture 1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8814" y="971360"/>
            <a:ext cx="3550284" cy="3550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227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36512" y="404664"/>
            <a:ext cx="583264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Boosted Tree classifier</a:t>
            </a:r>
          </a:p>
          <a:p>
            <a:pPr algn="l"/>
            <a:r>
              <a:rPr lang="en-US" dirty="0" smtClean="0"/>
              <a:t>Leave out subject 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47864" y="1077612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Without normalization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3491880" y="4037727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 normalization</a:t>
            </a:r>
            <a:endParaRPr lang="he-IL" sz="1400" dirty="0"/>
          </a:p>
        </p:txBody>
      </p:sp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460" y="3789039"/>
            <a:ext cx="3314179" cy="3314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291" y="3933056"/>
            <a:ext cx="3170163" cy="3170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680" y="3867912"/>
            <a:ext cx="3300449" cy="3300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0331" y="1231500"/>
            <a:ext cx="3279431" cy="3279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3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290" y="1220099"/>
            <a:ext cx="3170163" cy="3170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4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509" y="1050995"/>
            <a:ext cx="3410789" cy="3410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8398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36512" y="404664"/>
            <a:ext cx="583264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Boosted Tree classifier</a:t>
            </a:r>
          </a:p>
          <a:p>
            <a:pPr algn="l"/>
            <a:r>
              <a:rPr lang="en-US" dirty="0" smtClean="0"/>
              <a:t>Leave out subject 10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47864" y="1077612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Without normalization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3491880" y="4037727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 normalization</a:t>
            </a:r>
            <a:endParaRPr lang="he-IL" sz="1400" dirty="0"/>
          </a:p>
        </p:txBody>
      </p:sp>
      <p:pic>
        <p:nvPicPr>
          <p:cNvPr id="15368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" y="3789040"/>
            <a:ext cx="3458195" cy="3458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9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8926" y="3861048"/>
            <a:ext cx="3386187" cy="3386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0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366" y="3933056"/>
            <a:ext cx="3314179" cy="3314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1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90" y="1077612"/>
            <a:ext cx="3370299" cy="3370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2" name="Picture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2921" y="1018313"/>
            <a:ext cx="3458195" cy="3458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366" y="1040423"/>
            <a:ext cx="3338723" cy="3338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510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Sub - Sampling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05717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3964" y="1696824"/>
            <a:ext cx="4573127" cy="2452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5" y="1921396"/>
            <a:ext cx="3888432" cy="2390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55" y="4312231"/>
            <a:ext cx="3903290" cy="2442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6687" y="4149080"/>
            <a:ext cx="4775570" cy="27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39552" y="469539"/>
            <a:ext cx="259228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2 electrodes</a:t>
            </a:r>
            <a:endParaRPr lang="he-IL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1196752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6171723" y="1226492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296715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79095"/>
            <a:ext cx="525658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	C01,C02</a:t>
            </a:r>
          </a:p>
          <a:p>
            <a:pPr algn="l"/>
            <a:r>
              <a:rPr lang="en-US" dirty="0" smtClean="0"/>
              <a:t>Stimulus 1,2,3</a:t>
            </a:r>
          </a:p>
          <a:p>
            <a:pPr algn="l"/>
            <a:r>
              <a:rPr lang="en-US" dirty="0" smtClean="0"/>
              <a:t>All good electrodes (32)</a:t>
            </a:r>
            <a:endParaRPr lang="he-I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2099" y="4382259"/>
            <a:ext cx="3784437" cy="24795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087" y="1916832"/>
            <a:ext cx="3288543" cy="2465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108520" y="1439627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Without normalization</a:t>
            </a:r>
            <a:endParaRPr lang="he-IL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5868144" y="1585469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 normalization</a:t>
            </a:r>
            <a:endParaRPr lang="he-IL" sz="1400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483791"/>
            <a:ext cx="3441940" cy="2276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977" y="2105729"/>
            <a:ext cx="3036580" cy="2276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1878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Normalize Data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6479238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79095"/>
            <a:ext cx="6156176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	C01,C02</a:t>
            </a:r>
          </a:p>
          <a:p>
            <a:pPr algn="l"/>
            <a:r>
              <a:rPr lang="en-US" dirty="0" smtClean="0"/>
              <a:t>Stimulus 1,2,3</a:t>
            </a:r>
          </a:p>
          <a:p>
            <a:pPr algn="l"/>
            <a:r>
              <a:rPr lang="en-US" dirty="0" smtClean="0"/>
              <a:t>Electrodes</a:t>
            </a:r>
            <a:r>
              <a:rPr lang="en-US" dirty="0"/>
              <a:t>: 2,4,5,23,24,26,28,30,42,45,50,53,62,63,68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4406164"/>
            <a:ext cx="3928250" cy="2551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514" y="4255665"/>
            <a:ext cx="3944892" cy="2807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124" y="2007989"/>
            <a:ext cx="3240118" cy="24291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519" y="1861197"/>
            <a:ext cx="3455913" cy="2590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-108520" y="1439627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Without normalization</a:t>
            </a:r>
            <a:endParaRPr lang="he-IL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5868144" y="1585469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 normalization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3426901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4259250"/>
            <a:ext cx="3974579" cy="2612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9544" y="1824012"/>
            <a:ext cx="3336167" cy="2501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108520" y="1439627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Without normalization</a:t>
            </a:r>
            <a:endParaRPr lang="he-IL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5868144" y="1585469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 normalization</a:t>
            </a:r>
            <a:endParaRPr lang="he-IL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0" y="379095"/>
            <a:ext cx="6156176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	C01,C02</a:t>
            </a:r>
          </a:p>
          <a:p>
            <a:pPr algn="l"/>
            <a:r>
              <a:rPr lang="en-US" dirty="0" smtClean="0"/>
              <a:t>Stimulus 1,2,3</a:t>
            </a:r>
          </a:p>
          <a:p>
            <a:pPr algn="l"/>
            <a:r>
              <a:rPr lang="en-US" dirty="0" smtClean="0"/>
              <a:t>Electrodes</a:t>
            </a:r>
            <a:r>
              <a:rPr lang="en-US" dirty="0"/>
              <a:t>: 2,4,14,26,28,29,52,61,62</a:t>
            </a:r>
            <a:endParaRPr lang="he-IL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337975"/>
            <a:ext cx="4080371" cy="25336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72" y="1753353"/>
            <a:ext cx="3455913" cy="2590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8337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1851" y="4293096"/>
            <a:ext cx="3502149" cy="2453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893246"/>
            <a:ext cx="3432216" cy="2573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108520" y="1439627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Without normalization</a:t>
            </a:r>
            <a:endParaRPr lang="he-IL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5868144" y="1585469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 normalization</a:t>
            </a:r>
            <a:endParaRPr lang="he-IL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-6897" y="379095"/>
            <a:ext cx="6156176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	C01,C02</a:t>
            </a:r>
          </a:p>
          <a:p>
            <a:pPr algn="l"/>
            <a:r>
              <a:rPr lang="en-US" dirty="0" smtClean="0"/>
              <a:t>Stimulus 1,2,3</a:t>
            </a:r>
          </a:p>
          <a:p>
            <a:pPr algn="l"/>
            <a:r>
              <a:rPr lang="en-US" dirty="0" smtClean="0"/>
              <a:t>Electrodes</a:t>
            </a:r>
            <a:r>
              <a:rPr lang="en-US" dirty="0"/>
              <a:t>: </a:t>
            </a:r>
            <a:r>
              <a:rPr lang="en-US" dirty="0" smtClean="0"/>
              <a:t>4,13,36,50,62</a:t>
            </a:r>
            <a:endParaRPr lang="he-IL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5011" y="4455635"/>
            <a:ext cx="4193007" cy="2415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3571" y="1996220"/>
            <a:ext cx="3536305" cy="2507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12011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268217"/>
            <a:ext cx="3997697" cy="23834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988840"/>
            <a:ext cx="3055799" cy="22909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108520" y="1439627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Without normalization</a:t>
            </a:r>
            <a:endParaRPr lang="he-IL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5868144" y="1585469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 normalization</a:t>
            </a:r>
            <a:endParaRPr lang="he-IL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-6897" y="379095"/>
            <a:ext cx="6156176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	C01,C02</a:t>
            </a:r>
          </a:p>
          <a:p>
            <a:pPr algn="l"/>
            <a:r>
              <a:rPr lang="en-US" dirty="0" smtClean="0"/>
              <a:t>Stimulus 1,2,3</a:t>
            </a:r>
          </a:p>
          <a:p>
            <a:pPr algn="l"/>
            <a:r>
              <a:rPr lang="en-US" dirty="0" smtClean="0"/>
              <a:t>Electrodes</a:t>
            </a:r>
            <a:r>
              <a:rPr lang="en-US" dirty="0"/>
              <a:t>: </a:t>
            </a:r>
            <a:r>
              <a:rPr lang="en-US" dirty="0" smtClean="0"/>
              <a:t>13,35,56</a:t>
            </a:r>
            <a:endParaRPr lang="he-IL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69" y="4653136"/>
            <a:ext cx="4042948" cy="2179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543" y="2072083"/>
            <a:ext cx="3167881" cy="2374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41194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827338"/>
            <a:ext cx="4271113" cy="3202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081989"/>
            <a:ext cx="3624313" cy="2717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0193" y="1268760"/>
            <a:ext cx="3553807" cy="266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5995" y="4036407"/>
            <a:ext cx="4076303" cy="2783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51520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5955699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3083463" y="702729"/>
            <a:ext cx="237626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C02, C05, C08</a:t>
            </a:r>
          </a:p>
          <a:p>
            <a:pPr algn="ctr"/>
            <a:r>
              <a:rPr lang="en-US" dirty="0" smtClean="0"/>
              <a:t>Stimulus 1,3,14</a:t>
            </a:r>
          </a:p>
          <a:p>
            <a:pPr algn="ctr"/>
            <a:r>
              <a:rPr lang="en-US" dirty="0" smtClean="0"/>
              <a:t>Without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063609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717032"/>
            <a:ext cx="4006078" cy="3003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134982"/>
            <a:ext cx="3686324" cy="2763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3933056"/>
            <a:ext cx="4116629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048991"/>
            <a:ext cx="4008509" cy="300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1520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5955699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083463" y="702729"/>
            <a:ext cx="237626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C02, C05, C08</a:t>
            </a:r>
          </a:p>
          <a:p>
            <a:pPr algn="ctr"/>
            <a:r>
              <a:rPr lang="en-US" dirty="0" smtClean="0"/>
              <a:t>Stimulus 1,3,14</a:t>
            </a:r>
          </a:p>
          <a:p>
            <a:pPr algn="ctr"/>
            <a:r>
              <a:rPr lang="en-US" dirty="0" smtClean="0"/>
              <a:t>With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39329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05064"/>
            <a:ext cx="4336727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388" y="1242377"/>
            <a:ext cx="4008509" cy="300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4149080"/>
            <a:ext cx="3747046" cy="28002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765" y="1234268"/>
            <a:ext cx="3887961" cy="2914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1520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5955699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083463" y="702729"/>
            <a:ext cx="2396302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C02, C05, C08</a:t>
            </a:r>
          </a:p>
          <a:p>
            <a:pPr algn="ctr"/>
            <a:r>
              <a:rPr lang="en-US" dirty="0" smtClean="0"/>
              <a:t>Stimulus 1,3,14</a:t>
            </a:r>
          </a:p>
          <a:p>
            <a:pPr algn="ctr"/>
            <a:r>
              <a:rPr lang="en-US" dirty="0" smtClean="0"/>
              <a:t>With rotation after PT</a:t>
            </a:r>
            <a:endParaRPr lang="he-IL" dirty="0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388" y="1282923"/>
            <a:ext cx="4008509" cy="300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955699" y="773015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3083463" y="743275"/>
            <a:ext cx="2396302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C02, C05, C08</a:t>
            </a:r>
          </a:p>
          <a:p>
            <a:pPr algn="ctr"/>
            <a:r>
              <a:rPr lang="en-US" dirty="0" smtClean="0"/>
              <a:t>Stimulus 1,3,14</a:t>
            </a:r>
          </a:p>
          <a:p>
            <a:pPr algn="ctr"/>
            <a:r>
              <a:rPr lang="en-US" dirty="0" smtClean="0"/>
              <a:t>With rotation after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520966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376" y="4146524"/>
            <a:ext cx="4099545" cy="2711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1367138"/>
            <a:ext cx="3711379" cy="2782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4495" y="1071023"/>
            <a:ext cx="4190895" cy="3161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3956871"/>
            <a:ext cx="4798476" cy="2933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51520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5955699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2915816" y="702729"/>
            <a:ext cx="237626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C01,C02</a:t>
            </a:r>
          </a:p>
          <a:p>
            <a:pPr algn="ctr"/>
            <a:r>
              <a:rPr lang="en-US" dirty="0" smtClean="0"/>
              <a:t>Stimulus 1,2,3,11,16</a:t>
            </a:r>
          </a:p>
          <a:p>
            <a:pPr algn="ctr"/>
            <a:r>
              <a:rPr lang="en-US" dirty="0" smtClean="0"/>
              <a:t>Without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063732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530" y="3941575"/>
            <a:ext cx="4471433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3" y="1412776"/>
            <a:ext cx="3671937" cy="27528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3861048"/>
            <a:ext cx="4670276" cy="30222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291" y="1312616"/>
            <a:ext cx="3528264" cy="26451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1520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5955699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2915816" y="702729"/>
            <a:ext cx="237626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C01,C02</a:t>
            </a:r>
          </a:p>
          <a:p>
            <a:pPr algn="ctr"/>
            <a:r>
              <a:rPr lang="en-US" dirty="0" smtClean="0"/>
              <a:t>Stimulus 1,2,3,11,16</a:t>
            </a:r>
          </a:p>
          <a:p>
            <a:pPr algn="ctr"/>
            <a:r>
              <a:rPr lang="en-US" dirty="0" smtClean="0"/>
              <a:t>With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9540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20" y="4365104"/>
            <a:ext cx="4532587" cy="2526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19" y="1269927"/>
            <a:ext cx="3975685" cy="2809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547" y="4077072"/>
            <a:ext cx="4346485" cy="2815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1058" y="1269927"/>
            <a:ext cx="3816411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67544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6171723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131840" y="702729"/>
            <a:ext cx="2376264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C01,C02</a:t>
            </a:r>
          </a:p>
          <a:p>
            <a:pPr algn="ctr"/>
            <a:r>
              <a:rPr lang="en-US" dirty="0" smtClean="0"/>
              <a:t>Stimulus 1,2,3,11,16</a:t>
            </a:r>
          </a:p>
          <a:p>
            <a:pPr algn="ctr"/>
            <a:r>
              <a:rPr lang="en-US" dirty="0" smtClean="0"/>
              <a:t>With rotation after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0585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Classify Data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268563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15005</TotalTime>
  <Words>172</Words>
  <Application>Microsoft Office PowerPoint</Application>
  <PresentationFormat>‫הצגה על המסך (4:3)</PresentationFormat>
  <Paragraphs>88</Paragraphs>
  <Slides>23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23</vt:i4>
      </vt:variant>
    </vt:vector>
  </HeadingPairs>
  <TitlesOfParts>
    <vt:vector size="24" baseType="lpstr">
      <vt:lpstr>עירוני</vt:lpstr>
      <vt:lpstr>Week 12</vt:lpstr>
      <vt:lpstr>Normalize Data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Classify Data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Sub - Sampling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148</cp:revision>
  <dcterms:created xsi:type="dcterms:W3CDTF">2017-11-28T18:26:58Z</dcterms:created>
  <dcterms:modified xsi:type="dcterms:W3CDTF">2018-01-15T11:29:54Z</dcterms:modified>
</cp:coreProperties>
</file>